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1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2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8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6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0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2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2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2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4764-78FE-4947-89DC-D6E5CE7225C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CACFA-A1E9-4871-96B4-CF64A9561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" y="64395"/>
            <a:ext cx="12192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223492" y="734097"/>
            <a:ext cx="10097037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приемов рисования</a:t>
            </a:r>
            <a:endParaRPr lang="ru-RU" sz="4000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развитии креативности детей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7" name="Picture 4" descr="C:\Users\Евгения\Pictures\765234_hHV30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452" y="3087219"/>
            <a:ext cx="3521075" cy="3442829"/>
          </a:xfrm>
          <a:prstGeom prst="rect">
            <a:avLst/>
          </a:prstGeom>
          <a:noFill/>
        </p:spPr>
      </p:pic>
      <p:pic>
        <p:nvPicPr>
          <p:cNvPr id="6" name="Picture 2" descr="http://cdn-nus-1.pinme.ru/tumb/600/photo/29/91/29912e9b98988f78b4bdc68e3f0ffdb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61" y="2394783"/>
            <a:ext cx="3185006" cy="318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8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2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4813" y="365124"/>
            <a:ext cx="11572407" cy="6492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является важным средством эстетического воспитания: оно позволяет детям выразить своё представление об окружающем мире, развивает фантазию, воображение, даёт возможность закрепить знание о цвете, форме. В процессе рисования у ребёнка совершенствуется наблюдательность, эстетическое восприятие, эстетические эмоции, художественный вкус, творческие способности, умение доступными средствами самостоятельно создавать красивое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2" descr="https://im0-tub-ru.yandex.net/i?id=1c0db2e3101016ded3b340c1273ca17a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48" y="3193189"/>
            <a:ext cx="5521372" cy="366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 descr="https://im0-tub-ru.yandex.net/i?id=3bb0b0dad5ce205467b7055d7ef3461f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2" y="3313111"/>
            <a:ext cx="5325577" cy="3544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7892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3-tub-ru.yandex.net/i?id=6bb6f998c1b5e929dfb8b403991f8ebd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20" y="4019824"/>
            <a:ext cx="4269959" cy="303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64892" y="365125"/>
            <a:ext cx="111889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Дошкольники по природе своей способны сочувствовать литературному герою, разыграть в сложной ролевой игре эмоциональные различные состояния, а вот понять, что есть красота, и научиться выражать себя в изобразительной деятельности – дар, о котором можно только мечтать, но этому можно и научить.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8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941"/>
            <a:ext cx="121920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62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нетрадиционные способы рисования можно использовать дома?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2-tub-ru.yandex.net/i?id=4d20c165548ec9ab8dde032b174e4f20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" y="1301546"/>
            <a:ext cx="3807501" cy="285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Стрелка влево 4"/>
          <p:cNvSpPr/>
          <p:nvPr/>
        </p:nvSpPr>
        <p:spPr>
          <a:xfrm>
            <a:off x="4422097" y="1690688"/>
            <a:ext cx="2833141" cy="1487227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svoimi-rukami-club.ru/upload/image/14112015/3eb67dcb81f21a91898a5d18891f770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0" r="1565"/>
          <a:stretch/>
        </p:blipFill>
        <p:spPr bwMode="auto">
          <a:xfrm>
            <a:off x="8917168" y="3379241"/>
            <a:ext cx="2827468" cy="3478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Стрелка вправо 5"/>
          <p:cNvSpPr/>
          <p:nvPr/>
        </p:nvSpPr>
        <p:spPr>
          <a:xfrm>
            <a:off x="5171607" y="3447738"/>
            <a:ext cx="3571859" cy="238343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картошкой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луковицей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https://im3-tub-ru.yandex.net/i?id=a91be83cc12a83da591cbab2094ec7c2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337" y="970417"/>
            <a:ext cx="3101130" cy="2170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804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1"/>
            <a:ext cx="121920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im1-tub-ru.yandex.net/i?id=9669e36b2000f891988d2ab02d930a26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5" y="365125"/>
            <a:ext cx="3933423" cy="49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0-tub-ru.yandex.net/i?id=ecc3a32121a4e925f9ee1692fdbb8871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3" y="3128657"/>
            <a:ext cx="4762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60020" y="1171977"/>
            <a:ext cx="37173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пальчиками и ладошкой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7" y="-141668"/>
            <a:ext cx="121920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maam.ru/upload/blogs/detsad-265230-1416402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87" y="4061039"/>
            <a:ext cx="3778475" cy="283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www.maam.ru/upload/blogs/f400d7568b6b88a77dda03804f7d3add.gif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4" y="456323"/>
            <a:ext cx="4218502" cy="342800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http://leopol-d.ppds5.edumsko.ru/uploads/3000/8614/section/298767/img_5a3e0d1827ab_jpgiz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7" b="10246"/>
          <a:stretch/>
        </p:blipFill>
        <p:spPr bwMode="auto">
          <a:xfrm>
            <a:off x="7347157" y="470477"/>
            <a:ext cx="4425743" cy="3110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http://www.maam.ru/upload/blogs/f400d7568b6b88a77dda03804f7d3add.gi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4" y="470477"/>
            <a:ext cx="4218502" cy="342800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451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0456"/>
            <a:ext cx="10515600" cy="590650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Вам успехов!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www.happymigration.com/wp-content/uploads/2015/02/come-insegnare-i-colori-ai-bamb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31" y="3581400"/>
            <a:ext cx="4269284" cy="2846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7567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139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spec8-2</dc:creator>
  <cp:lastModifiedBy>spec8-2</cp:lastModifiedBy>
  <cp:revision>13</cp:revision>
  <dcterms:created xsi:type="dcterms:W3CDTF">2017-03-14T05:20:16Z</dcterms:created>
  <dcterms:modified xsi:type="dcterms:W3CDTF">2017-04-19T11:03:25Z</dcterms:modified>
</cp:coreProperties>
</file>